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handoutMasterIdLst>
    <p:handoutMasterId r:id="rId13"/>
  </p:handoutMasterIdLst>
  <p:sldIdLst>
    <p:sldId id="256" r:id="rId3"/>
    <p:sldId id="257" r:id="rId4"/>
    <p:sldId id="268" r:id="rId5"/>
    <p:sldId id="265" r:id="rId6"/>
    <p:sldId id="266" r:id="rId7"/>
    <p:sldId id="267" r:id="rId8"/>
    <p:sldId id="261" r:id="rId9"/>
    <p:sldId id="263" r:id="rId10"/>
    <p:sldId id="264" r:id="rId11"/>
    <p:sldId id="262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B7CF"/>
    <a:srgbClr val="617D8B"/>
    <a:srgbClr val="F09930"/>
    <a:srgbClr val="00C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3CD2A-C92D-4667-8D2B-773ACD0C82EF}" v="7" dt="2021-08-21T03:58:27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009" autoAdjust="0"/>
  </p:normalViewPr>
  <p:slideViewPr>
    <p:cSldViewPr snapToGrid="0">
      <p:cViewPr varScale="1">
        <p:scale>
          <a:sx n="104" d="100"/>
          <a:sy n="104" d="100"/>
        </p:scale>
        <p:origin x="144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9998B30-CFF9-4715-A376-226668287F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8710AF-5659-4572-9205-D9CC869C8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260C0-EA04-41B4-9A77-DDC56538F94B}" type="datetimeFigureOut">
              <a:rPr lang="es-CO" smtClean="0"/>
              <a:t>27/10/2021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947014-6D73-4898-A6CA-06ED44B55E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A487EE-1AF1-42A3-9672-FC470E53EE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35DC2-49F6-45B7-9802-E20B5F4285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1413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9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undario 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64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resent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21">
            <a:extLst>
              <a:ext uri="{FF2B5EF4-FFF2-40B4-BE49-F238E27FC236}">
                <a16:creationId xmlns:a16="http://schemas.microsoft.com/office/drawing/2014/main" id="{00AC7536-0419-4C5A-BA14-A4199F300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5556" y="4444344"/>
            <a:ext cx="6500958" cy="1043163"/>
          </a:xfrm>
        </p:spPr>
        <p:txBody>
          <a:bodyPr>
            <a:normAutofit/>
          </a:bodyPr>
          <a:lstStyle>
            <a:lvl1pPr>
              <a:defRPr sz="6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35" name="Marcador de texto 30">
            <a:extLst>
              <a:ext uri="{FF2B5EF4-FFF2-40B4-BE49-F238E27FC236}">
                <a16:creationId xmlns:a16="http://schemas.microsoft.com/office/drawing/2014/main" id="{F145D804-0431-4F64-97BE-1CFA19AD76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5556" y="5385912"/>
            <a:ext cx="6584084" cy="531312"/>
          </a:xfr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  <a:endParaRPr lang="es-CO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0C45116-40D0-4516-8BB8-C482D78794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4993" y="4580792"/>
            <a:ext cx="659159" cy="6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7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o texto y fo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0">
            <a:extLst>
              <a:ext uri="{FF2B5EF4-FFF2-40B4-BE49-F238E27FC236}">
                <a16:creationId xmlns:a16="http://schemas.microsoft.com/office/drawing/2014/main" id="{80AF9718-1327-453B-8FCA-967E89E60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184" y="1274061"/>
            <a:ext cx="4047379" cy="613202"/>
          </a:xfrm>
        </p:spPr>
        <p:txBody>
          <a:bodyPr>
            <a:noAutofit/>
          </a:bodyPr>
          <a:lstStyle>
            <a:lvl1pPr>
              <a:defRPr sz="6300" b="0">
                <a:solidFill>
                  <a:srgbClr val="30B7C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5DB62E1E-CAE0-4BB4-981D-BEDE2EDFB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7886" y="2503742"/>
            <a:ext cx="4150564" cy="2925508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0"/>
              </a:spcAft>
              <a:buNone/>
              <a:defRPr sz="1600">
                <a:solidFill>
                  <a:srgbClr val="617D8B"/>
                </a:solidFill>
                <a:latin typeface="+mn-lt"/>
              </a:defRPr>
            </a:lvl1pPr>
          </a:lstStyle>
          <a:p>
            <a:pPr lvl="0"/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. </a:t>
            </a:r>
            <a:r>
              <a:rPr lang="es-CO" dirty="0" err="1"/>
              <a:t>Donec</a:t>
            </a:r>
            <a:r>
              <a:rPr lang="es-CO" dirty="0"/>
              <a:t> </a:t>
            </a:r>
            <a:r>
              <a:rPr lang="es-CO" dirty="0" err="1"/>
              <a:t>vestibulum</a:t>
            </a:r>
            <a:r>
              <a:rPr lang="es-CO" dirty="0"/>
              <a:t> </a:t>
            </a:r>
            <a:r>
              <a:rPr lang="es-CO" dirty="0" err="1"/>
              <a:t>hendrerit</a:t>
            </a:r>
            <a:r>
              <a:rPr lang="es-CO" dirty="0"/>
              <a:t> </a:t>
            </a:r>
            <a:r>
              <a:rPr lang="es-CO" dirty="0" err="1"/>
              <a:t>diam</a:t>
            </a:r>
            <a:r>
              <a:rPr lang="es-CO" dirty="0"/>
              <a:t> ac </a:t>
            </a:r>
            <a:r>
              <a:rPr lang="es-CO" dirty="0" err="1"/>
              <a:t>gravida</a:t>
            </a:r>
            <a:r>
              <a:rPr lang="es-CO" dirty="0"/>
              <a:t>. </a:t>
            </a:r>
            <a:r>
              <a:rPr lang="es-CO" dirty="0" err="1"/>
              <a:t>Vivamus</a:t>
            </a:r>
            <a:r>
              <a:rPr lang="es-CO" dirty="0"/>
              <a:t> a odio a </a:t>
            </a:r>
            <a:r>
              <a:rPr lang="es-CO" dirty="0" err="1"/>
              <a:t>nisl</a:t>
            </a:r>
            <a:r>
              <a:rPr lang="es-CO" dirty="0"/>
              <a:t> </a:t>
            </a:r>
            <a:r>
              <a:rPr lang="es-CO" dirty="0" err="1"/>
              <a:t>viverra</a:t>
            </a:r>
            <a:r>
              <a:rPr lang="es-CO" dirty="0"/>
              <a:t> pulvinar. </a:t>
            </a:r>
            <a:r>
              <a:rPr lang="es-CO" dirty="0" err="1"/>
              <a:t>Nulla</a:t>
            </a:r>
            <a:r>
              <a:rPr lang="es-CO" dirty="0"/>
              <a:t> </a:t>
            </a:r>
            <a:r>
              <a:rPr lang="es-CO" dirty="0" err="1"/>
              <a:t>est</a:t>
            </a:r>
            <a:r>
              <a:rPr lang="es-CO" dirty="0"/>
              <a:t> mi, </a:t>
            </a:r>
            <a:r>
              <a:rPr lang="es-CO" dirty="0" err="1"/>
              <a:t>varius</a:t>
            </a:r>
            <a:r>
              <a:rPr lang="es-CO" dirty="0"/>
              <a:t> non </a:t>
            </a:r>
            <a:r>
              <a:rPr lang="es-CO" dirty="0" err="1"/>
              <a:t>est</a:t>
            </a:r>
            <a:r>
              <a:rPr lang="es-CO" dirty="0"/>
              <a:t>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elementum</a:t>
            </a:r>
            <a:r>
              <a:rPr lang="es-CO" dirty="0"/>
              <a:t> </a:t>
            </a:r>
            <a:r>
              <a:rPr lang="es-CO" dirty="0" err="1"/>
              <a:t>pellentesque</a:t>
            </a:r>
            <a:r>
              <a:rPr lang="es-CO" dirty="0"/>
              <a:t> neque. In </a:t>
            </a:r>
            <a:r>
              <a:rPr lang="es-CO" dirty="0" err="1"/>
              <a:t>hac</a:t>
            </a:r>
            <a:r>
              <a:rPr lang="es-CO" dirty="0"/>
              <a:t> </a:t>
            </a:r>
            <a:r>
              <a:rPr lang="es-CO" dirty="0" err="1"/>
              <a:t>habitasse</a:t>
            </a:r>
            <a:r>
              <a:rPr lang="es-CO" dirty="0"/>
              <a:t> platea </a:t>
            </a:r>
            <a:r>
              <a:rPr lang="es-CO" dirty="0" err="1"/>
              <a:t>dictumst</a:t>
            </a:r>
            <a:r>
              <a:rPr lang="es-CO" dirty="0"/>
              <a:t>. </a:t>
            </a:r>
            <a:r>
              <a:rPr lang="es-CO" dirty="0" err="1"/>
              <a:t>Vestibulum</a:t>
            </a:r>
            <a:r>
              <a:rPr lang="es-CO" dirty="0"/>
              <a:t> </a:t>
            </a:r>
            <a:r>
              <a:rPr lang="es-CO" dirty="0" err="1"/>
              <a:t>faucibus</a:t>
            </a:r>
            <a:r>
              <a:rPr lang="es-CO" dirty="0"/>
              <a:t>, eros </a:t>
            </a:r>
            <a:r>
              <a:rPr lang="es-CO" dirty="0" err="1"/>
              <a:t>eu</a:t>
            </a:r>
            <a:r>
              <a:rPr lang="es-CO" dirty="0"/>
              <a:t> </a:t>
            </a:r>
            <a:r>
              <a:rPr lang="es-CO" dirty="0" err="1"/>
              <a:t>tristique</a:t>
            </a:r>
            <a:r>
              <a:rPr lang="es-CO" dirty="0"/>
              <a:t> </a:t>
            </a:r>
            <a:r>
              <a:rPr lang="es-CO" dirty="0" err="1"/>
              <a:t>gravida</a:t>
            </a:r>
            <a:r>
              <a:rPr lang="es-CO" dirty="0"/>
              <a:t>, mauris </a:t>
            </a:r>
            <a:r>
              <a:rPr lang="es-CO" dirty="0" err="1"/>
              <a:t>quam</a:t>
            </a:r>
            <a:r>
              <a:rPr lang="es-CO" dirty="0"/>
              <a:t> </a:t>
            </a:r>
            <a:r>
              <a:rPr lang="es-CO" dirty="0" err="1"/>
              <a:t>rutrum</a:t>
            </a:r>
            <a:r>
              <a:rPr lang="es-CO" dirty="0"/>
              <a:t> </a:t>
            </a:r>
            <a:r>
              <a:rPr lang="es-CO" dirty="0" err="1"/>
              <a:t>massa</a:t>
            </a:r>
            <a:r>
              <a:rPr lang="es-CO" dirty="0"/>
              <a:t>, </a:t>
            </a:r>
            <a:r>
              <a:rPr lang="es-CO" dirty="0" err="1"/>
              <a:t>eget</a:t>
            </a:r>
            <a:r>
              <a:rPr lang="es-CO" dirty="0"/>
              <a:t> </a:t>
            </a:r>
            <a:r>
              <a:rPr lang="es-CO" dirty="0" err="1"/>
              <a:t>viverra</a:t>
            </a:r>
            <a:r>
              <a:rPr lang="es-CO" dirty="0"/>
              <a:t> dolor libero </a:t>
            </a:r>
            <a:r>
              <a:rPr lang="es-CO" dirty="0" err="1"/>
              <a:t>vel</a:t>
            </a:r>
            <a:r>
              <a:rPr lang="es-CO" dirty="0"/>
              <a:t> </a:t>
            </a:r>
            <a:r>
              <a:rPr lang="es-CO" dirty="0" err="1"/>
              <a:t>arcu</a:t>
            </a:r>
            <a:r>
              <a:rPr lang="es-CO" dirty="0"/>
              <a:t>. </a:t>
            </a:r>
            <a:r>
              <a:rPr lang="es-CO" dirty="0" err="1"/>
              <a:t>Nullam</a:t>
            </a:r>
            <a:r>
              <a:rPr lang="es-CO" dirty="0"/>
              <a:t> </a:t>
            </a:r>
            <a:r>
              <a:rPr lang="es-CO" dirty="0" err="1"/>
              <a:t>tristique</a:t>
            </a:r>
            <a:r>
              <a:rPr lang="es-CO" dirty="0"/>
              <a:t> </a:t>
            </a:r>
            <a:r>
              <a:rPr lang="es-CO" dirty="0" err="1"/>
              <a:t>maximus</a:t>
            </a:r>
            <a:r>
              <a:rPr lang="es-CO" dirty="0"/>
              <a:t> </a:t>
            </a:r>
            <a:r>
              <a:rPr lang="es-CO" dirty="0" err="1"/>
              <a:t>imperdiet</a:t>
            </a:r>
            <a:r>
              <a:rPr lang="es-CO" dirty="0"/>
              <a:t>.</a:t>
            </a:r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38378A28-4BA7-4DD7-B0DC-B94471D23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7887" y="1909511"/>
            <a:ext cx="4047380" cy="455578"/>
          </a:xfrm>
        </p:spPr>
        <p:txBody>
          <a:bodyPr>
            <a:normAutofit/>
          </a:bodyPr>
          <a:lstStyle>
            <a:lvl1pPr marL="0" indent="0">
              <a:buNone/>
              <a:defRPr sz="2100" b="1">
                <a:solidFill>
                  <a:srgbClr val="617D8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8C55D4-435C-4DC4-82D2-6911AF15F6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81650" cy="6858000"/>
          </a:xfrm>
          <a:noFill/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434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o texto y destaca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EA21713-8F1C-4030-8991-168699E4331F}"/>
              </a:ext>
            </a:extLst>
          </p:cNvPr>
          <p:cNvCxnSpPr/>
          <p:nvPr userDrawn="1"/>
        </p:nvCxnSpPr>
        <p:spPr>
          <a:xfrm>
            <a:off x="3971925" y="2596813"/>
            <a:ext cx="0" cy="2739241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0">
            <a:extLst>
              <a:ext uri="{FF2B5EF4-FFF2-40B4-BE49-F238E27FC236}">
                <a16:creationId xmlns:a16="http://schemas.microsoft.com/office/drawing/2014/main" id="{F61B3C39-B9CA-413F-98B9-7D5921904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270" y="1559811"/>
            <a:ext cx="4047379" cy="613202"/>
          </a:xfrm>
        </p:spPr>
        <p:txBody>
          <a:bodyPr>
            <a:noAutofit/>
          </a:bodyPr>
          <a:lstStyle>
            <a:lvl1pPr>
              <a:defRPr sz="6300" b="0">
                <a:solidFill>
                  <a:srgbClr val="30B7C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48DF05F8-8ADA-401E-B328-437A15BE6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0239" y="2789492"/>
            <a:ext cx="2535988" cy="26753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F09930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dirty="0"/>
              <a:t>Texto destacado, cras </a:t>
            </a:r>
            <a:r>
              <a:rPr lang="es-ES" dirty="0" err="1"/>
              <a:t>molestie</a:t>
            </a:r>
            <a:r>
              <a:rPr lang="es-ES" dirty="0"/>
              <a:t>, neque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venenatis</a:t>
            </a:r>
            <a:r>
              <a:rPr lang="es-ES" dirty="0"/>
              <a:t>.</a:t>
            </a:r>
            <a:endParaRPr lang="es-CO" dirty="0"/>
          </a:p>
        </p:txBody>
      </p:sp>
      <p:sp>
        <p:nvSpPr>
          <p:cNvPr id="36" name="Marcador de texto 28">
            <a:extLst>
              <a:ext uri="{FF2B5EF4-FFF2-40B4-BE49-F238E27FC236}">
                <a16:creationId xmlns:a16="http://schemas.microsoft.com/office/drawing/2014/main" id="{1517AD99-6F93-44AF-B23F-059918576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6973" y="2195261"/>
            <a:ext cx="4047380" cy="455578"/>
          </a:xfrm>
        </p:spPr>
        <p:txBody>
          <a:bodyPr>
            <a:normAutofit/>
          </a:bodyPr>
          <a:lstStyle>
            <a:lvl1pPr marL="0" indent="0">
              <a:buNone/>
              <a:defRPr sz="2100" b="1">
                <a:solidFill>
                  <a:srgbClr val="617D8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A378C5DC-7167-406F-8005-86243F5AB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900" y="2789238"/>
            <a:ext cx="5270500" cy="2674937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>
                <a:solidFill>
                  <a:srgbClr val="617D8B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Donec</a:t>
            </a:r>
            <a:r>
              <a:rPr lang="es-ES" dirty="0"/>
              <a:t> </a:t>
            </a:r>
            <a:r>
              <a:rPr lang="es-ES" dirty="0" err="1"/>
              <a:t>vestibulum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ac </a:t>
            </a:r>
            <a:r>
              <a:rPr lang="es-ES" dirty="0" err="1"/>
              <a:t>gravida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odio a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viverra</a:t>
            </a:r>
            <a:r>
              <a:rPr lang="es-ES" dirty="0"/>
              <a:t> pulvinar.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 mi, </a:t>
            </a:r>
            <a:r>
              <a:rPr lang="es-ES" dirty="0" err="1"/>
              <a:t>varius</a:t>
            </a:r>
            <a:r>
              <a:rPr lang="es-ES" dirty="0"/>
              <a:t> non </a:t>
            </a:r>
            <a:r>
              <a:rPr lang="es-ES" dirty="0" err="1"/>
              <a:t>est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 neque. In </a:t>
            </a:r>
            <a:r>
              <a:rPr lang="es-ES" dirty="0" err="1"/>
              <a:t>hac</a:t>
            </a:r>
            <a:r>
              <a:rPr lang="es-ES" dirty="0"/>
              <a:t> </a:t>
            </a:r>
            <a:r>
              <a:rPr lang="es-ES" dirty="0" err="1"/>
              <a:t>habitasse</a:t>
            </a:r>
            <a:r>
              <a:rPr lang="es-ES" dirty="0"/>
              <a:t> platea </a:t>
            </a:r>
            <a:r>
              <a:rPr lang="es-ES" dirty="0" err="1"/>
              <a:t>dictumst</a:t>
            </a:r>
            <a:r>
              <a:rPr lang="es-ES" dirty="0"/>
              <a:t>. </a:t>
            </a:r>
            <a:r>
              <a:rPr lang="es-ES" dirty="0" err="1"/>
              <a:t>Vestibulum</a:t>
            </a:r>
            <a:r>
              <a:rPr lang="es-ES" dirty="0"/>
              <a:t> </a:t>
            </a:r>
            <a:r>
              <a:rPr lang="es-ES" dirty="0" err="1"/>
              <a:t>faucibus</a:t>
            </a:r>
            <a:r>
              <a:rPr lang="es-ES" dirty="0"/>
              <a:t>, eros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mauris </a:t>
            </a:r>
            <a:r>
              <a:rPr lang="es-ES" dirty="0" err="1"/>
              <a:t>quam</a:t>
            </a:r>
            <a:r>
              <a:rPr lang="es-ES" dirty="0"/>
              <a:t>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viverra</a:t>
            </a:r>
            <a:r>
              <a:rPr lang="es-ES" dirty="0"/>
              <a:t> dolor libero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1038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mato texto y destaca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0">
            <a:extLst>
              <a:ext uri="{FF2B5EF4-FFF2-40B4-BE49-F238E27FC236}">
                <a16:creationId xmlns:a16="http://schemas.microsoft.com/office/drawing/2014/main" id="{F61B3C39-B9CA-413F-98B9-7D5921904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0995" y="1559811"/>
            <a:ext cx="4047379" cy="613202"/>
          </a:xfrm>
        </p:spPr>
        <p:txBody>
          <a:bodyPr>
            <a:noAutofit/>
          </a:bodyPr>
          <a:lstStyle>
            <a:lvl1pPr>
              <a:defRPr sz="6300" b="0">
                <a:solidFill>
                  <a:srgbClr val="30B7C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36" name="Marcador de texto 28">
            <a:extLst>
              <a:ext uri="{FF2B5EF4-FFF2-40B4-BE49-F238E27FC236}">
                <a16:creationId xmlns:a16="http://schemas.microsoft.com/office/drawing/2014/main" id="{1517AD99-6F93-44AF-B23F-059918576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98" y="2195261"/>
            <a:ext cx="4047380" cy="455578"/>
          </a:xfrm>
        </p:spPr>
        <p:txBody>
          <a:bodyPr>
            <a:normAutofit/>
          </a:bodyPr>
          <a:lstStyle>
            <a:lvl1pPr marL="0" indent="0">
              <a:buNone/>
              <a:defRPr sz="2100" b="1">
                <a:solidFill>
                  <a:srgbClr val="617D8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CE4F0881-61AB-4EB6-AEDF-427C63274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96" y="2789492"/>
            <a:ext cx="5813353" cy="267531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0"/>
              </a:spcAft>
              <a:buNone/>
              <a:defRPr sz="1600">
                <a:solidFill>
                  <a:srgbClr val="617D8B"/>
                </a:solidFill>
                <a:latin typeface="+mn-lt"/>
              </a:defRPr>
            </a:lvl1pPr>
          </a:lstStyle>
          <a:p>
            <a:pPr lvl="0"/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. </a:t>
            </a:r>
            <a:r>
              <a:rPr lang="es-CO" dirty="0" err="1"/>
              <a:t>Donec</a:t>
            </a:r>
            <a:r>
              <a:rPr lang="es-CO" dirty="0"/>
              <a:t> </a:t>
            </a:r>
            <a:r>
              <a:rPr lang="es-CO" dirty="0" err="1"/>
              <a:t>vestibulum</a:t>
            </a:r>
            <a:r>
              <a:rPr lang="es-CO" dirty="0"/>
              <a:t> </a:t>
            </a:r>
            <a:r>
              <a:rPr lang="es-CO" dirty="0" err="1"/>
              <a:t>hendrerit</a:t>
            </a:r>
            <a:r>
              <a:rPr lang="es-CO" dirty="0"/>
              <a:t> </a:t>
            </a:r>
            <a:r>
              <a:rPr lang="es-CO" dirty="0" err="1"/>
              <a:t>diam</a:t>
            </a:r>
            <a:r>
              <a:rPr lang="es-CO" dirty="0"/>
              <a:t> ac </a:t>
            </a:r>
            <a:r>
              <a:rPr lang="es-CO" dirty="0" err="1"/>
              <a:t>gravida</a:t>
            </a:r>
            <a:r>
              <a:rPr lang="es-CO" dirty="0"/>
              <a:t>. </a:t>
            </a:r>
            <a:r>
              <a:rPr lang="es-CO" dirty="0" err="1"/>
              <a:t>Vivamus</a:t>
            </a:r>
            <a:r>
              <a:rPr lang="es-CO" dirty="0"/>
              <a:t> a odio a </a:t>
            </a:r>
            <a:r>
              <a:rPr lang="es-CO" dirty="0" err="1"/>
              <a:t>nisl</a:t>
            </a:r>
            <a:r>
              <a:rPr lang="es-CO" dirty="0"/>
              <a:t> </a:t>
            </a:r>
            <a:r>
              <a:rPr lang="es-CO" dirty="0" err="1"/>
              <a:t>viverra</a:t>
            </a:r>
            <a:r>
              <a:rPr lang="es-CO" dirty="0"/>
              <a:t> pulvinar. </a:t>
            </a:r>
            <a:r>
              <a:rPr lang="es-CO" dirty="0" err="1"/>
              <a:t>Nulla</a:t>
            </a:r>
            <a:r>
              <a:rPr lang="es-CO" dirty="0"/>
              <a:t> </a:t>
            </a:r>
            <a:r>
              <a:rPr lang="es-CO" dirty="0" err="1"/>
              <a:t>est</a:t>
            </a:r>
            <a:r>
              <a:rPr lang="es-CO" dirty="0"/>
              <a:t> mi, </a:t>
            </a:r>
            <a:r>
              <a:rPr lang="es-CO" dirty="0" err="1"/>
              <a:t>varius</a:t>
            </a:r>
            <a:r>
              <a:rPr lang="es-CO" dirty="0"/>
              <a:t> non </a:t>
            </a:r>
            <a:r>
              <a:rPr lang="es-CO" dirty="0" err="1"/>
              <a:t>est</a:t>
            </a:r>
            <a:r>
              <a:rPr lang="es-CO" dirty="0"/>
              <a:t>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elementum</a:t>
            </a:r>
            <a:r>
              <a:rPr lang="es-CO" dirty="0"/>
              <a:t> </a:t>
            </a:r>
            <a:r>
              <a:rPr lang="es-CO" dirty="0" err="1"/>
              <a:t>pellentesque</a:t>
            </a:r>
            <a:r>
              <a:rPr lang="es-CO" dirty="0"/>
              <a:t> neque. In </a:t>
            </a:r>
            <a:r>
              <a:rPr lang="es-CO" dirty="0" err="1"/>
              <a:t>hac</a:t>
            </a:r>
            <a:r>
              <a:rPr lang="es-CO" dirty="0"/>
              <a:t> </a:t>
            </a:r>
            <a:r>
              <a:rPr lang="es-CO" dirty="0" err="1"/>
              <a:t>habitasse</a:t>
            </a:r>
            <a:r>
              <a:rPr lang="es-CO" dirty="0"/>
              <a:t> platea </a:t>
            </a:r>
            <a:r>
              <a:rPr lang="es-CO" dirty="0" err="1"/>
              <a:t>dictumst</a:t>
            </a:r>
            <a:r>
              <a:rPr lang="es-CO" dirty="0"/>
              <a:t>. </a:t>
            </a:r>
            <a:r>
              <a:rPr lang="es-CO" dirty="0" err="1"/>
              <a:t>Vestibulum</a:t>
            </a:r>
            <a:r>
              <a:rPr lang="es-CO" dirty="0"/>
              <a:t> </a:t>
            </a:r>
            <a:r>
              <a:rPr lang="es-CO" dirty="0" err="1"/>
              <a:t>faucibus</a:t>
            </a:r>
            <a:r>
              <a:rPr lang="es-CO" dirty="0"/>
              <a:t>, eros </a:t>
            </a:r>
            <a:r>
              <a:rPr lang="es-CO" dirty="0" err="1"/>
              <a:t>eu</a:t>
            </a:r>
            <a:r>
              <a:rPr lang="es-CO" dirty="0"/>
              <a:t> </a:t>
            </a:r>
            <a:r>
              <a:rPr lang="es-CO" dirty="0" err="1"/>
              <a:t>tristique</a:t>
            </a:r>
            <a:r>
              <a:rPr lang="es-CO" dirty="0"/>
              <a:t> </a:t>
            </a:r>
            <a:r>
              <a:rPr lang="es-CO" dirty="0" err="1"/>
              <a:t>gravida</a:t>
            </a:r>
            <a:r>
              <a:rPr lang="es-CO" dirty="0"/>
              <a:t>, mauris </a:t>
            </a:r>
            <a:r>
              <a:rPr lang="es-CO" dirty="0" err="1"/>
              <a:t>quam</a:t>
            </a:r>
            <a:r>
              <a:rPr lang="es-CO" dirty="0"/>
              <a:t> </a:t>
            </a:r>
            <a:r>
              <a:rPr lang="es-CO" dirty="0" err="1"/>
              <a:t>rutrum</a:t>
            </a:r>
            <a:r>
              <a:rPr lang="es-CO" dirty="0"/>
              <a:t> </a:t>
            </a:r>
            <a:r>
              <a:rPr lang="es-CO" dirty="0" err="1"/>
              <a:t>massa</a:t>
            </a:r>
            <a:r>
              <a:rPr lang="es-CO" dirty="0"/>
              <a:t>, </a:t>
            </a:r>
            <a:r>
              <a:rPr lang="es-CO" dirty="0" err="1"/>
              <a:t>eget</a:t>
            </a:r>
            <a:r>
              <a:rPr lang="es-CO" dirty="0"/>
              <a:t> </a:t>
            </a:r>
            <a:r>
              <a:rPr lang="es-CO" dirty="0" err="1"/>
              <a:t>viverra</a:t>
            </a:r>
            <a:r>
              <a:rPr lang="es-CO" dirty="0"/>
              <a:t> dolor libero </a:t>
            </a:r>
            <a:r>
              <a:rPr lang="es-CO" dirty="0" err="1"/>
              <a:t>vel</a:t>
            </a:r>
            <a:r>
              <a:rPr lang="es-CO" dirty="0"/>
              <a:t> </a:t>
            </a:r>
            <a:r>
              <a:rPr lang="es-CO" dirty="0" err="1"/>
              <a:t>arcu</a:t>
            </a:r>
            <a:r>
              <a:rPr lang="es-CO" dirty="0"/>
              <a:t>. </a:t>
            </a:r>
            <a:r>
              <a:rPr lang="es-CO" dirty="0" err="1"/>
              <a:t>Nullam</a:t>
            </a:r>
            <a:r>
              <a:rPr lang="es-CO" dirty="0"/>
              <a:t> </a:t>
            </a:r>
            <a:r>
              <a:rPr lang="es-CO" dirty="0" err="1"/>
              <a:t>tristique</a:t>
            </a:r>
            <a:r>
              <a:rPr lang="es-CO" dirty="0"/>
              <a:t> </a:t>
            </a:r>
            <a:r>
              <a:rPr lang="es-CO" dirty="0" err="1"/>
              <a:t>maximus</a:t>
            </a:r>
            <a:r>
              <a:rPr lang="es-CO" dirty="0"/>
              <a:t> </a:t>
            </a:r>
            <a:r>
              <a:rPr lang="es-CO" dirty="0" err="1"/>
              <a:t>imperdiet</a:t>
            </a:r>
            <a:r>
              <a:rPr lang="es-C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947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o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0">
            <a:extLst>
              <a:ext uri="{FF2B5EF4-FFF2-40B4-BE49-F238E27FC236}">
                <a16:creationId xmlns:a16="http://schemas.microsoft.com/office/drawing/2014/main" id="{FA33C65B-9099-48A7-9D4D-06E49F19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841" y="1559811"/>
            <a:ext cx="2745917" cy="613202"/>
          </a:xfrm>
        </p:spPr>
        <p:txBody>
          <a:bodyPr>
            <a:noAutofit/>
          </a:bodyPr>
          <a:lstStyle>
            <a:lvl1pPr>
              <a:defRPr sz="63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9" name="Marcador de texto 28">
            <a:extLst>
              <a:ext uri="{FF2B5EF4-FFF2-40B4-BE49-F238E27FC236}">
                <a16:creationId xmlns:a16="http://schemas.microsoft.com/office/drawing/2014/main" id="{4B269E27-44A3-491C-BFAF-5168CBC1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8544" y="2195261"/>
            <a:ext cx="2811867" cy="455578"/>
          </a:xfrm>
        </p:spPr>
        <p:txBody>
          <a:bodyPr>
            <a:norm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" name="Marcador de texto 16">
            <a:extLst>
              <a:ext uri="{FF2B5EF4-FFF2-40B4-BE49-F238E27FC236}">
                <a16:creationId xmlns:a16="http://schemas.microsoft.com/office/drawing/2014/main" id="{237DCE27-A57B-4E19-B922-18D9797CF1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9875" y="2789491"/>
            <a:ext cx="3981450" cy="3030284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0"/>
              </a:spcAft>
              <a:buNone/>
              <a:defRPr sz="1600">
                <a:solidFill>
                  <a:srgbClr val="617D8B"/>
                </a:solidFill>
                <a:latin typeface="+mn-lt"/>
              </a:defRPr>
            </a:lvl1pPr>
          </a:lstStyle>
          <a:p>
            <a:pPr lvl="0"/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. </a:t>
            </a:r>
            <a:r>
              <a:rPr lang="es-CO" dirty="0" err="1"/>
              <a:t>Donec</a:t>
            </a:r>
            <a:r>
              <a:rPr lang="es-CO" dirty="0"/>
              <a:t> </a:t>
            </a:r>
            <a:r>
              <a:rPr lang="es-CO" dirty="0" err="1"/>
              <a:t>vestibulum</a:t>
            </a:r>
            <a:r>
              <a:rPr lang="es-CO" dirty="0"/>
              <a:t> </a:t>
            </a:r>
            <a:r>
              <a:rPr lang="es-CO" dirty="0" err="1"/>
              <a:t>hendrerit</a:t>
            </a:r>
            <a:r>
              <a:rPr lang="es-CO" dirty="0"/>
              <a:t> </a:t>
            </a:r>
            <a:r>
              <a:rPr lang="es-CO" dirty="0" err="1"/>
              <a:t>diam</a:t>
            </a:r>
            <a:r>
              <a:rPr lang="es-CO" dirty="0"/>
              <a:t> ac </a:t>
            </a:r>
            <a:r>
              <a:rPr lang="es-CO" dirty="0" err="1"/>
              <a:t>gravida</a:t>
            </a:r>
            <a:r>
              <a:rPr lang="es-CO" dirty="0"/>
              <a:t>. </a:t>
            </a:r>
            <a:r>
              <a:rPr lang="es-CO" dirty="0" err="1"/>
              <a:t>Vivamus</a:t>
            </a:r>
            <a:r>
              <a:rPr lang="es-CO" dirty="0"/>
              <a:t> a odio a </a:t>
            </a:r>
            <a:r>
              <a:rPr lang="es-CO" dirty="0" err="1"/>
              <a:t>nisl</a:t>
            </a:r>
            <a:r>
              <a:rPr lang="es-CO" dirty="0"/>
              <a:t> </a:t>
            </a:r>
            <a:r>
              <a:rPr lang="es-CO" dirty="0" err="1"/>
              <a:t>viverra</a:t>
            </a:r>
            <a:r>
              <a:rPr lang="es-CO" dirty="0"/>
              <a:t> pulvinar. </a:t>
            </a:r>
            <a:r>
              <a:rPr lang="es-CO" dirty="0" err="1"/>
              <a:t>Nulla</a:t>
            </a:r>
            <a:r>
              <a:rPr lang="es-CO" dirty="0"/>
              <a:t> </a:t>
            </a:r>
            <a:r>
              <a:rPr lang="es-CO" dirty="0" err="1"/>
              <a:t>est</a:t>
            </a:r>
            <a:r>
              <a:rPr lang="es-CO" dirty="0"/>
              <a:t> mi, </a:t>
            </a:r>
            <a:r>
              <a:rPr lang="es-CO" dirty="0" err="1"/>
              <a:t>varius</a:t>
            </a:r>
            <a:r>
              <a:rPr lang="es-CO" dirty="0"/>
              <a:t> non </a:t>
            </a:r>
            <a:r>
              <a:rPr lang="es-CO" dirty="0" err="1"/>
              <a:t>est</a:t>
            </a:r>
            <a:r>
              <a:rPr lang="es-CO" dirty="0"/>
              <a:t>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elementum</a:t>
            </a:r>
            <a:r>
              <a:rPr lang="es-CO" dirty="0"/>
              <a:t> </a:t>
            </a:r>
            <a:r>
              <a:rPr lang="es-CO" dirty="0" err="1"/>
              <a:t>pellentesque</a:t>
            </a:r>
            <a:r>
              <a:rPr lang="es-CO" dirty="0"/>
              <a:t> neque. In </a:t>
            </a:r>
            <a:r>
              <a:rPr lang="es-CO" dirty="0" err="1"/>
              <a:t>hac</a:t>
            </a:r>
            <a:r>
              <a:rPr lang="es-CO" dirty="0"/>
              <a:t> </a:t>
            </a:r>
            <a:r>
              <a:rPr lang="es-CO" dirty="0" err="1"/>
              <a:t>habitasse</a:t>
            </a:r>
            <a:r>
              <a:rPr lang="es-CO" dirty="0"/>
              <a:t> platea </a:t>
            </a:r>
            <a:r>
              <a:rPr lang="es-CO" dirty="0" err="1"/>
              <a:t>dictumst</a:t>
            </a:r>
            <a:r>
              <a:rPr lang="es-CO" dirty="0"/>
              <a:t>. </a:t>
            </a:r>
            <a:r>
              <a:rPr lang="es-CO" dirty="0" err="1"/>
              <a:t>Vestibulum</a:t>
            </a:r>
            <a:r>
              <a:rPr lang="es-CO" dirty="0"/>
              <a:t> </a:t>
            </a:r>
            <a:r>
              <a:rPr lang="es-CO" dirty="0" err="1"/>
              <a:t>faucibus</a:t>
            </a:r>
            <a:r>
              <a:rPr lang="es-CO" dirty="0"/>
              <a:t>, eros </a:t>
            </a:r>
            <a:r>
              <a:rPr lang="es-CO" dirty="0" err="1"/>
              <a:t>eu</a:t>
            </a:r>
            <a:r>
              <a:rPr lang="es-CO" dirty="0"/>
              <a:t> </a:t>
            </a:r>
            <a:r>
              <a:rPr lang="es-CO" dirty="0" err="1"/>
              <a:t>tristique</a:t>
            </a:r>
            <a:r>
              <a:rPr lang="es-CO" dirty="0"/>
              <a:t> </a:t>
            </a:r>
            <a:r>
              <a:rPr lang="es-CO" dirty="0" err="1"/>
              <a:t>gravida</a:t>
            </a:r>
            <a:r>
              <a:rPr lang="es-CO" dirty="0"/>
              <a:t>, mauris </a:t>
            </a:r>
            <a:r>
              <a:rPr lang="es-CO" dirty="0" err="1"/>
              <a:t>quam</a:t>
            </a:r>
            <a:r>
              <a:rPr lang="es-CO" dirty="0"/>
              <a:t> </a:t>
            </a:r>
            <a:r>
              <a:rPr lang="es-CO" dirty="0" err="1"/>
              <a:t>rutrum</a:t>
            </a:r>
            <a:r>
              <a:rPr lang="es-CO" dirty="0"/>
              <a:t> </a:t>
            </a:r>
            <a:r>
              <a:rPr lang="es-CO" dirty="0" err="1"/>
              <a:t>massa</a:t>
            </a:r>
            <a:r>
              <a:rPr lang="es-CO" dirty="0"/>
              <a:t>, </a:t>
            </a:r>
            <a:r>
              <a:rPr lang="es-CO" dirty="0" err="1"/>
              <a:t>eget</a:t>
            </a:r>
            <a:r>
              <a:rPr lang="es-CO" dirty="0"/>
              <a:t> </a:t>
            </a:r>
            <a:r>
              <a:rPr lang="es-CO" dirty="0" err="1"/>
              <a:t>viverra</a:t>
            </a:r>
            <a:r>
              <a:rPr lang="es-CO" dirty="0"/>
              <a:t> dolor libero </a:t>
            </a:r>
            <a:r>
              <a:rPr lang="es-CO" dirty="0" err="1"/>
              <a:t>vel</a:t>
            </a:r>
            <a:r>
              <a:rPr lang="es-CO" dirty="0"/>
              <a:t> </a:t>
            </a:r>
            <a:r>
              <a:rPr lang="es-CO" dirty="0" err="1"/>
              <a:t>arcu</a:t>
            </a:r>
            <a:r>
              <a:rPr lang="es-CO" dirty="0"/>
              <a:t>. </a:t>
            </a:r>
            <a:r>
              <a:rPr lang="es-CO" dirty="0" err="1"/>
              <a:t>Nullam</a:t>
            </a:r>
            <a:r>
              <a:rPr lang="es-CO" dirty="0"/>
              <a:t> </a:t>
            </a:r>
            <a:r>
              <a:rPr lang="es-CO" dirty="0" err="1"/>
              <a:t>tristique</a:t>
            </a:r>
            <a:r>
              <a:rPr lang="es-CO" dirty="0"/>
              <a:t> </a:t>
            </a:r>
            <a:r>
              <a:rPr lang="es-CO" dirty="0" err="1"/>
              <a:t>maximus</a:t>
            </a:r>
            <a:r>
              <a:rPr lang="es-CO" dirty="0"/>
              <a:t>.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FC55C5E5-A081-47CA-9840-6CC57A41B0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8544" y="2811082"/>
            <a:ext cx="2672456" cy="300869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Donec</a:t>
            </a:r>
            <a:r>
              <a:rPr lang="es-ES" dirty="0"/>
              <a:t> </a:t>
            </a:r>
            <a:r>
              <a:rPr lang="es-ES" dirty="0" err="1"/>
              <a:t>vestibulum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ac </a:t>
            </a:r>
            <a:r>
              <a:rPr lang="es-ES" dirty="0" err="1"/>
              <a:t>gravida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odio a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viverra</a:t>
            </a:r>
            <a:r>
              <a:rPr lang="es-ES" dirty="0"/>
              <a:t> pulvinar.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 mi, </a:t>
            </a:r>
            <a:r>
              <a:rPr lang="es-ES" dirty="0" err="1"/>
              <a:t>varius</a:t>
            </a:r>
            <a:r>
              <a:rPr lang="es-ES" dirty="0"/>
              <a:t> non </a:t>
            </a:r>
            <a:r>
              <a:rPr lang="es-ES" dirty="0" err="1"/>
              <a:t>est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elementum</a:t>
            </a:r>
            <a:r>
              <a:rPr lang="es-ES" dirty="0"/>
              <a:t>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7475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o frases destacad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774DE468-14A6-422B-AE0A-6F62E603E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484" y="3011164"/>
            <a:ext cx="7273032" cy="1237563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dirty="0"/>
              <a:t>Frase destacada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2696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a de 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22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cipal 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43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4F3B7E-97F3-4DE5-A79B-7F2A9ADB2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6FE31F-F7CC-4C40-9808-398C17151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1C73ED-E9F9-42E5-AC90-F3BF9D758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0241-BF86-4469-9EE3-F0DD3E4CDDC8}" type="datetimeFigureOut">
              <a:rPr lang="es-CO" smtClean="0"/>
              <a:t>27/10/2021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4CA377-13FA-4073-B1A4-446E1A44D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886310-2919-4EEF-AD5B-E43671B52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F7FB7-062B-4975-8EE6-181E1B3BBC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13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9" r:id="rId5"/>
    <p:sldLayoutId id="2147483653" r:id="rId6"/>
    <p:sldLayoutId id="2147483654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7B5D2A2-B29C-4EC6-822F-D0ABB8005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8823E3-62CF-43DF-96BD-112CAA303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76CC6A-8CF4-4854-A579-2FB277535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9CB1-57D5-40C8-8630-94A3A28746D4}" type="datetimeFigureOut">
              <a:rPr lang="es-CO" smtClean="0"/>
              <a:t>27/10/2021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6C2977-C02A-4058-9E4B-3787A1B82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42F6CA-F963-4E15-88F8-780A0DA69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D272A-713D-4127-B741-B292C20252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24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7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2734C-02FB-46B3-AF29-3A78B7BB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757" y="4485709"/>
            <a:ext cx="6500958" cy="1043163"/>
          </a:xfrm>
        </p:spPr>
        <p:txBody>
          <a:bodyPr>
            <a:noAutofit/>
          </a:bodyPr>
          <a:lstStyle/>
          <a:p>
            <a:r>
              <a:rPr lang="es-CO" sz="4400" dirty="0">
                <a:solidFill>
                  <a:schemeClr val="bg2">
                    <a:lumMod val="25000"/>
                  </a:schemeClr>
                </a:solidFill>
              </a:rPr>
              <a:t>Avances y Resultados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26BC84-5819-4054-9F9E-8AA19A595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7271" y="5472996"/>
            <a:ext cx="6584084" cy="705173"/>
          </a:xfrm>
        </p:spPr>
        <p:txBody>
          <a:bodyPr>
            <a:normAutofit fontScale="77500" lnSpcReduction="20000"/>
          </a:bodyPr>
          <a:lstStyle/>
          <a:p>
            <a:r>
              <a:rPr lang="es-CO" dirty="0">
                <a:solidFill>
                  <a:schemeClr val="bg2">
                    <a:lumMod val="50000"/>
                  </a:schemeClr>
                </a:solidFill>
              </a:rPr>
              <a:t>Visita de Verificación </a:t>
            </a:r>
          </a:p>
          <a:p>
            <a:r>
              <a:rPr lang="es-CO" dirty="0">
                <a:solidFill>
                  <a:schemeClr val="bg2">
                    <a:lumMod val="50000"/>
                  </a:schemeClr>
                </a:solidFill>
              </a:rPr>
              <a:t>Proyecto</a:t>
            </a:r>
          </a:p>
        </p:txBody>
      </p:sp>
    </p:spTree>
    <p:extLst>
      <p:ext uri="{BB962C8B-B14F-4D97-AF65-F5344CB8AC3E}">
        <p14:creationId xmlns:p14="http://schemas.microsoft.com/office/powerpoint/2010/main" val="132777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8DE5E-4792-4D04-85E2-6604CD71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18" y="815548"/>
            <a:ext cx="4047379" cy="613202"/>
          </a:xfrm>
        </p:spPr>
        <p:txBody>
          <a:bodyPr/>
          <a:lstStyle/>
          <a:p>
            <a:pPr algn="r"/>
            <a:r>
              <a:rPr lang="es-CO" dirty="0"/>
              <a:t>Proyecto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B39FC3-F1F5-4977-B0D3-16EEBC96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0708" y="2503742"/>
            <a:ext cx="4385288" cy="29255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s-CO" dirty="0" err="1">
                <a:solidFill>
                  <a:schemeClr val="bg2">
                    <a:lumMod val="25000"/>
                  </a:schemeClr>
                </a:solidFill>
                <a:latin typeface="Century Gothic"/>
              </a:rPr>
              <a:t>Alcmmmmm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D3A9DB-4AB1-40F5-AC11-05F97BB88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8617" y="1738457"/>
            <a:ext cx="4047380" cy="455578"/>
          </a:xfrm>
        </p:spPr>
        <p:txBody>
          <a:bodyPr/>
          <a:lstStyle/>
          <a:p>
            <a:pPr algn="r"/>
            <a:r>
              <a:rPr lang="es-CO" dirty="0">
                <a:solidFill>
                  <a:schemeClr val="bg2">
                    <a:lumMod val="25000"/>
                  </a:schemeClr>
                </a:solidFill>
              </a:rPr>
              <a:t>Información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599AADBF-8975-482E-81D0-D639CFAFA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34741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90AD5-2536-4A64-B8D0-FFD58266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242" y="997707"/>
            <a:ext cx="4047379" cy="613202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28BDE-C709-4B26-A3FF-B07439232C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128" y="2571778"/>
            <a:ext cx="2535988" cy="2675313"/>
          </a:xfrm>
        </p:spPr>
        <p:txBody>
          <a:bodyPr/>
          <a:lstStyle/>
          <a:p>
            <a:endParaRPr lang="es-CO" dirty="0">
              <a:solidFill>
                <a:srgbClr val="30B7CF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E5E94B-9B61-4528-9570-9FA9853B64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579" y="1764445"/>
            <a:ext cx="4047380" cy="455578"/>
          </a:xfrm>
        </p:spPr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259C9B-498D-4FA2-A4A0-194B5F366B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55430" y="2572154"/>
            <a:ext cx="7451198" cy="2674937"/>
          </a:xfr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2221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C0049-29E3-4223-B18F-BA51C54E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EE509E-609B-4F7F-BC4B-9CEE0E5CB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FFD4A-6E51-4EF5-8C3F-B6AC7D4543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6325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D1E1A-56FF-4947-BE57-F335B4F2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01623"/>
            <a:ext cx="2745917" cy="613202"/>
          </a:xfrm>
        </p:spPr>
        <p:txBody>
          <a:bodyPr/>
          <a:lstStyle/>
          <a:p>
            <a:pPr algn="r"/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60C6E-70A0-4C42-BF48-17D525A702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2517" y="1187552"/>
            <a:ext cx="2811867" cy="455578"/>
          </a:xfrm>
        </p:spPr>
        <p:txBody>
          <a:bodyPr/>
          <a:lstStyle/>
          <a:p>
            <a:pPr algn="r"/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834733-64DF-449A-965D-40B7B14122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7174" y="3184812"/>
            <a:ext cx="4379291" cy="3467100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B128A6-91B7-42DB-A339-AB69A3F25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8800" y="2557082"/>
            <a:ext cx="3695699" cy="2510217"/>
          </a:xfrm>
        </p:spPr>
        <p:txBody>
          <a:bodyPr>
            <a:normAutofit/>
          </a:bodyPr>
          <a:lstStyle/>
          <a:p>
            <a:endParaRPr lang="es-CO" sz="1800" b="1" dirty="0"/>
          </a:p>
        </p:txBody>
      </p:sp>
    </p:spTree>
    <p:extLst>
      <p:ext uri="{BB962C8B-B14F-4D97-AF65-F5344CB8AC3E}">
        <p14:creationId xmlns:p14="http://schemas.microsoft.com/office/powerpoint/2010/main" val="2280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8180EDC-B543-40ED-A0F9-A1546392A6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O" dirty="0">
              <a:solidFill>
                <a:srgbClr val="30B7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5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50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195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700" dirty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10</Words>
  <Application>Microsoft Office PowerPoint</Application>
  <PresentationFormat>Panorámica</PresentationFormat>
  <Paragraphs>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Tema de Office</vt:lpstr>
      <vt:lpstr>Diseño personalizado</vt:lpstr>
      <vt:lpstr>Presentación de PowerPoint</vt:lpstr>
      <vt:lpstr>Avances y Resultados</vt:lpstr>
      <vt:lpstr>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Santiago Alvarez Eraso</dc:creator>
  <cp:lastModifiedBy>Alexandra Montenegro Coral</cp:lastModifiedBy>
  <cp:revision>54</cp:revision>
  <dcterms:created xsi:type="dcterms:W3CDTF">2021-06-20T16:58:52Z</dcterms:created>
  <dcterms:modified xsi:type="dcterms:W3CDTF">2021-10-27T22:43:59Z</dcterms:modified>
</cp:coreProperties>
</file>